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497A-5BD0-57F0-D82A-60710D695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652FB-1C45-CD90-C89C-464C31E6A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A262C-8648-296B-A250-66758C9D1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F864-07DF-4580-9D7B-726C0F22BBF8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D4939-F635-EB72-3C40-BD02A90CF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82310-8D2B-1C9B-1C3D-447BB2C39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27AD-5783-4B3E-993F-2761C7B9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47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EE18-C222-784C-B8D4-A86334F31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0A333-7D9C-14B3-3E5F-F1910EBC8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BEA0E-93B1-46AE-984F-9AB7FCE8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F864-07DF-4580-9D7B-726C0F22BBF8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A208B-166C-1000-D44F-74A62F89C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4EC2D-485C-D758-F42B-28F3CFBBC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27AD-5783-4B3E-993F-2761C7B9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61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FBE1A-A375-BD01-6458-909AFC02E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0D8BF2-2842-57DB-1387-7F0F812B0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B992A-0CDB-89B6-CDF5-1F69EF159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F864-07DF-4580-9D7B-726C0F22BBF8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32AF9-11B0-ECD4-069A-CAC98E6D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1AA80-B980-1F8A-CCE0-B6C59D89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27AD-5783-4B3E-993F-2761C7B9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09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D891-66BC-8D79-B622-7ADF1B94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33857-B92C-1C0B-FF9F-F18854CED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3E0AF-E06D-B8CB-9DEA-E0222BC0A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F864-07DF-4580-9D7B-726C0F22BBF8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63A75-0334-E1C2-481E-47F619B5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6EB2E-B56F-F133-939C-DF8D1AB2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27AD-5783-4B3E-993F-2761C7B9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1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5181-0464-FD64-CD57-2F2C7D09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EFD00-E33D-8374-6EAD-0F41F7862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B8736-4264-0BC1-3279-A83881FF2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F864-07DF-4580-9D7B-726C0F22BBF8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47C89-13A9-28BD-DE5F-E2F5A020D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C6CFE-DE23-1AC6-83CE-EC9C767B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27AD-5783-4B3E-993F-2761C7B9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3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C3BC-5F6E-A1B3-2BAA-0F4A037A1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339D4-D03B-A5DF-A426-61CE934D82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537EC-257C-DD15-73C9-6A1441FE2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0282D9-9824-7E76-2D17-F32B96EE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F864-07DF-4580-9D7B-726C0F22BBF8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E7597-BF25-23FC-B3C0-6D3B749F6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FAF9B-3552-337B-BF23-50DCF5B0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27AD-5783-4B3E-993F-2761C7B9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9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632A9-A317-8F4E-7992-4D097FB0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78EE-E8D5-88D9-3CE2-65DCE30E5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E5356-3671-6D31-E2E1-B3279528E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82069-D974-476E-995F-89561CD35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D38CEE-E0D4-C714-6175-C61697BDE9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90FE8F-FC2D-5297-0595-5BE179FF0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F864-07DF-4580-9D7B-726C0F22BBF8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75BE72-1D1E-C51E-C7A5-6A8FE6A52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4DCB2-8FD0-DC83-C843-C1739FB1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27AD-5783-4B3E-993F-2761C7B9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18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AAF1-F887-B3C7-D35F-AA45C44DF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3F87AA-FD51-EA25-C5C0-0758D8EA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F864-07DF-4580-9D7B-726C0F22BBF8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2B051-EE27-96B6-E40A-C8DC2A57D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86F6F-AC39-CCD3-A585-6189E1B96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27AD-5783-4B3E-993F-2761C7B9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00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CBE68D-BC78-3653-5B93-29B65C17B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F864-07DF-4580-9D7B-726C0F22BBF8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266E92-8ECB-5674-64CC-F705C2A7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035E4-8B20-ACDE-3EF7-38282B827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27AD-5783-4B3E-993F-2761C7B9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A067-6099-03CD-FEBE-CBAC88100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3B281-4F9B-679C-5F0A-53F39638C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02FC6-C782-B375-1136-3E371F517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88B22-B7CE-705E-1BCC-B8DA3F6D8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F864-07DF-4580-9D7B-726C0F22BBF8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16C267-7233-D3D5-4712-9067A4341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2B6E1-1976-1943-85AD-A0DDB27A4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27AD-5783-4B3E-993F-2761C7B9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0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0896B-7C90-8A8B-1F50-1609A3B21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FB693-895A-058C-035C-7B533733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8CE4-8937-D462-1AB4-EBFF0A03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B4085-A457-48C9-BD9C-BD214955F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F864-07DF-4580-9D7B-726C0F22BBF8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8314F-AF98-5C66-9364-3D221930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466B4-9AE8-2B98-DDCD-40CA62093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27AD-5783-4B3E-993F-2761C7B9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2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C1D8A6-DDF1-0F9A-800F-4D3D71C5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1767C-A984-CF1A-A122-CA064E836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15B78-6EF3-D1C8-52DC-890783AA6E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1F864-07DF-4580-9D7B-726C0F22BBF8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94D3B-54C7-CF45-D876-35C8C8830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B7A43-E8DC-96BF-B524-562ACF923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D27AD-5783-4B3E-993F-2761C7B98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1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184E-BA8D-3CC7-69FC-1729989FA1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A4F02-3F61-7CCF-9C42-2970588E67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6B573-FDF9-7838-05A2-38F81B36B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96"/>
            <a:ext cx="12192000" cy="678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6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4F631-5AF4-BD68-33A9-34643A478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771BD-405C-6B73-03E7-E30C176A47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8FF2AC-FAAE-2D0D-DAE3-153081AC7C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F2E4DA-4DB3-F973-0DAB-D702F170B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8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78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A82BE-2D54-B6E0-F014-F47BCD8AA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7EC9-CFE7-8BC1-EDA5-E0E47486A5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786CD-154F-66C9-1077-7DAAF5E1C5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334BA7-602C-09BC-2DF3-E876CD904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93"/>
            <a:ext cx="12192000" cy="678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D2826-1A56-28B8-6448-F079E1D52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F59E-2889-DFE5-F06A-EAE6E64915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812C1-4EE1-7AD1-6851-7325461756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A469A5-9B84-0E38-75D8-EB7D588ED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93"/>
            <a:ext cx="12192000" cy="678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57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B8FDA-8947-7F10-0D17-6E5A6888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DDC3-CA5B-436E-CDF8-DD8708C848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C518A-650E-7BF6-9CBA-ECBC7B088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A023B-38FA-E0D4-5416-6F8C496D1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96"/>
            <a:ext cx="12192000" cy="678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43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Grace orizu</dc:creator>
  <cp:lastModifiedBy>Grace orizu</cp:lastModifiedBy>
  <cp:revision>1</cp:revision>
  <dcterms:created xsi:type="dcterms:W3CDTF">2025-06-22T14:36:15Z</dcterms:created>
  <dcterms:modified xsi:type="dcterms:W3CDTF">2025-06-22T14:40:24Z</dcterms:modified>
</cp:coreProperties>
</file>